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A79"/>
    <a:srgbClr val="D0D0D0"/>
    <a:srgbClr val="AE1022"/>
    <a:srgbClr val="878787"/>
    <a:srgbClr val="D3D3D3"/>
    <a:srgbClr val="E0E0E0"/>
    <a:srgbClr val="F28C26"/>
    <a:srgbClr val="FFBF08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2" autoAdjust="0"/>
    <p:restoredTop sz="96197"/>
  </p:normalViewPr>
  <p:slideViewPr>
    <p:cSldViewPr showGuides="1">
      <p:cViewPr varScale="1">
        <p:scale>
          <a:sx n="110" d="100"/>
          <a:sy n="110" d="100"/>
        </p:scale>
        <p:origin x="62" y="77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3/30/2023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AC423-CA87-4A97-AD0F-1B7CC1FD1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752" y="1534801"/>
            <a:ext cx="2520281" cy="33855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Don’t miss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5" y="3962086"/>
            <a:ext cx="1567924" cy="530037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ADD YOUR PLACE OF WORK HERE or REMOVE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5" y="3464921"/>
            <a:ext cx="1567923" cy="474981"/>
          </a:xfrm>
        </p:spPr>
        <p:txBody>
          <a:bodyPr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ADD YOUR NAME HERE or REMOVE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23E6831-2EB9-7B49-7BBC-B485F9962FEA}"/>
              </a:ext>
            </a:extLst>
          </p:cNvPr>
          <p:cNvSpPr txBox="1">
            <a:spLocks/>
          </p:cNvSpPr>
          <p:nvPr/>
        </p:nvSpPr>
        <p:spPr>
          <a:xfrm>
            <a:off x="2339753" y="2032342"/>
            <a:ext cx="2592288" cy="16681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6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Promote  </a:t>
            </a:r>
            <a:r>
              <a:rPr lang="fr-FR" dirty="0" err="1">
                <a:solidFill>
                  <a:schemeClr val="bg1"/>
                </a:solidFill>
              </a:rPr>
              <a:t>your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recommended</a:t>
            </a:r>
            <a:r>
              <a:rPr lang="fr-FR" dirty="0">
                <a:solidFill>
                  <a:schemeClr val="bg1"/>
                </a:solidFill>
              </a:rPr>
              <a:t> session(s) and/or </a:t>
            </a:r>
            <a:r>
              <a:rPr lang="fr-FR" dirty="0" err="1">
                <a:solidFill>
                  <a:schemeClr val="bg1"/>
                </a:solidFill>
              </a:rPr>
              <a:t>presentation</a:t>
            </a:r>
            <a:r>
              <a:rPr lang="fr-FR" dirty="0">
                <a:solidFill>
                  <a:schemeClr val="bg1"/>
                </a:solidFill>
              </a:rPr>
              <a:t>(s)  </a:t>
            </a:r>
            <a:r>
              <a:rPr lang="fr-FR" dirty="0" err="1">
                <a:solidFill>
                  <a:schemeClr val="bg1"/>
                </a:solidFill>
              </a:rPr>
              <a:t>here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XXXXXX</a:t>
            </a:r>
          </a:p>
          <a:p>
            <a:r>
              <a:rPr lang="fr-FR" dirty="0">
                <a:solidFill>
                  <a:schemeClr val="bg1"/>
                </a:solidFill>
              </a:rPr>
              <a:t>XXXXXX</a:t>
            </a:r>
            <a:br>
              <a:rPr lang="fr-FR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F5AAF72-904E-E0AB-FBEE-59ED0D00D4D2}"/>
              </a:ext>
            </a:extLst>
          </p:cNvPr>
          <p:cNvSpPr/>
          <p:nvPr/>
        </p:nvSpPr>
        <p:spPr>
          <a:xfrm>
            <a:off x="32400000" y="339502"/>
            <a:ext cx="1411131" cy="162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2B361F7-0528-F9C3-FEB2-F8C4372A6C83}"/>
              </a:ext>
            </a:extLst>
          </p:cNvPr>
          <p:cNvCxnSpPr/>
          <p:nvPr/>
        </p:nvCxnSpPr>
        <p:spPr>
          <a:xfrm>
            <a:off x="611560" y="3962086"/>
            <a:ext cx="1296144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3D97FEA-D3B5-65DE-D7B2-F826CB8CB7C5}"/>
              </a:ext>
            </a:extLst>
          </p:cNvPr>
          <p:cNvSpPr txBox="1"/>
          <p:nvPr/>
        </p:nvSpPr>
        <p:spPr>
          <a:xfrm>
            <a:off x="611560" y="1704078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Add your picture here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Or remove this text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1069</TotalTime>
  <Words>43</Words>
  <Application>Microsoft Office PowerPoint</Application>
  <PresentationFormat>On-screen Show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ESC_PPT_Light_220817-16-9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Florence BLAZEIX</cp:lastModifiedBy>
  <cp:revision>20</cp:revision>
  <dcterms:created xsi:type="dcterms:W3CDTF">2021-07-16T09:19:14Z</dcterms:created>
  <dcterms:modified xsi:type="dcterms:W3CDTF">2023-03-30T11:30:13Z</dcterms:modified>
</cp:coreProperties>
</file>